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9"/>
  </p:notesMasterIdLst>
  <p:sldIdLst>
    <p:sldId id="260" r:id="rId2"/>
    <p:sldId id="272" r:id="rId3"/>
    <p:sldId id="257" r:id="rId4"/>
    <p:sldId id="258" r:id="rId5"/>
    <p:sldId id="261" r:id="rId6"/>
    <p:sldId id="262" r:id="rId7"/>
    <p:sldId id="263" r:id="rId8"/>
    <p:sldId id="264" r:id="rId9"/>
    <p:sldId id="273" r:id="rId10"/>
    <p:sldId id="265" r:id="rId11"/>
    <p:sldId id="274" r:id="rId12"/>
    <p:sldId id="266" r:id="rId13"/>
    <p:sldId id="267" r:id="rId14"/>
    <p:sldId id="268" r:id="rId15"/>
    <p:sldId id="269" r:id="rId16"/>
    <p:sldId id="270" r:id="rId17"/>
    <p:sldId id="271" r:id="rId1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ABDC"/>
    <a:srgbClr val="DA9600"/>
    <a:srgbClr val="E69F00"/>
    <a:srgbClr val="56B4E9"/>
    <a:srgbClr val="FA8230"/>
    <a:srgbClr val="1795AD"/>
    <a:srgbClr val="A3A599"/>
    <a:srgbClr val="FBAF07"/>
    <a:srgbClr val="326C87"/>
    <a:srgbClr val="65A5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2"/>
    <p:restoredTop sz="95703"/>
  </p:normalViewPr>
  <p:slideViewPr>
    <p:cSldViewPr snapToGrid="0">
      <p:cViewPr>
        <p:scale>
          <a:sx n="120" d="100"/>
          <a:sy n="120" d="100"/>
        </p:scale>
        <p:origin x="1528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5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7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" r="48516"/>
          <a:stretch/>
        </p:blipFill>
        <p:spPr>
          <a:xfrm>
            <a:off x="818728" y="1057824"/>
            <a:ext cx="3101439" cy="3101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68" y="4000022"/>
            <a:ext cx="555798" cy="291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F47DB5-E7DC-D513-1B44-3944AB6B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3" t="3970" r="877" b="1264"/>
          <a:stretch/>
        </p:blipFill>
        <p:spPr>
          <a:xfrm>
            <a:off x="845251" y="4172025"/>
            <a:ext cx="2925883" cy="2939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01" y="4172025"/>
            <a:ext cx="926067" cy="198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40886-7C8F-CB6B-0E17-E27B3E2732A1}"/>
              </a:ext>
            </a:extLst>
          </p:cNvPr>
          <p:cNvSpPr/>
          <p:nvPr/>
        </p:nvSpPr>
        <p:spPr>
          <a:xfrm>
            <a:off x="1226371" y="4485939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73B2C-E4EE-AB18-7265-3B9FF6400185}"/>
              </a:ext>
            </a:extLst>
          </p:cNvPr>
          <p:cNvSpPr/>
          <p:nvPr/>
        </p:nvSpPr>
        <p:spPr>
          <a:xfrm>
            <a:off x="3091948" y="1096472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D68B-6BBC-228D-45DD-F6421F3996DB}"/>
              </a:ext>
            </a:extLst>
          </p:cNvPr>
          <p:cNvSpPr txBox="1"/>
          <p:nvPr/>
        </p:nvSpPr>
        <p:spPr>
          <a:xfrm>
            <a:off x="818728" y="110921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1D1EA-3CB3-ABAE-B7FD-60068FA4C4AF}"/>
              </a:ext>
            </a:extLst>
          </p:cNvPr>
          <p:cNvSpPr txBox="1"/>
          <p:nvPr/>
        </p:nvSpPr>
        <p:spPr>
          <a:xfrm>
            <a:off x="821934" y="402247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822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0AF6E-EF85-674A-4A05-5A3991FBEF49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E373D-51AC-FA8E-0C50-9F0811BA5E2D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88C08-8007-54D4-A47A-2EA50B553FCA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AE9C-01D6-244E-2848-C4F4DFEFCDEA}"/>
              </a:ext>
            </a:extLst>
          </p:cNvPr>
          <p:cNvSpPr/>
          <p:nvPr/>
        </p:nvSpPr>
        <p:spPr>
          <a:xfrm>
            <a:off x="2698486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0B200-8A1B-8B2D-0A85-BF759B410880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FEF72-B001-1B85-18D1-8DA5F7BC8EAD}"/>
              </a:ext>
            </a:extLst>
          </p:cNvPr>
          <p:cNvSpPr/>
          <p:nvPr/>
        </p:nvSpPr>
        <p:spPr>
          <a:xfrm>
            <a:off x="2715911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8"/>
          <a:stretch/>
        </p:blipFill>
        <p:spPr>
          <a:xfrm>
            <a:off x="396575" y="1412101"/>
            <a:ext cx="2303957" cy="77148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7C47E7-FF9C-2C79-5516-0C31B3240682}"/>
              </a:ext>
            </a:extLst>
          </p:cNvPr>
          <p:cNvSpPr/>
          <p:nvPr/>
        </p:nvSpPr>
        <p:spPr>
          <a:xfrm>
            <a:off x="1800848" y="9214112"/>
            <a:ext cx="3761356" cy="218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11DB2A-C3E3-372D-9198-0FFB33C8EFEF}"/>
              </a:ext>
            </a:extLst>
          </p:cNvPr>
          <p:cNvGrpSpPr/>
          <p:nvPr/>
        </p:nvGrpSpPr>
        <p:grpSpPr>
          <a:xfrm>
            <a:off x="301621" y="6788843"/>
            <a:ext cx="2486509" cy="2345700"/>
            <a:chOff x="3259995" y="6791048"/>
            <a:chExt cx="2486509" cy="23457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79AB657-C00D-4543-954E-22F7D289DB13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A96996-8DAB-F2CE-29FF-4A0B494CA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33E550B-E99B-178D-BBD4-12877752F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4AE181-4550-A063-BD56-9316768320B5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8AC6877-4275-70C7-3961-8539F0D0DF1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7404F44-36CA-6541-E16C-6FD426894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2C203E8-E772-CC56-BF6F-43F7E2870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89DEC66-FBFA-9E0B-E0B1-87A7F377997F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5BDC82-64AC-12DF-8B54-AE1E947763FF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9BBAF8-CA9F-7F2F-9E23-AD882B0E3635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BA70ACD-4682-873A-23D7-DE7308502BC9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E530B62-719E-8E5D-8214-AE68AF082535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328B1E5-9E3E-10F1-0706-05E89D178D4A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78613E-DA7F-5357-FE1E-88AEFB4E77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AE06D8-66A4-7AA3-6E64-5E3D50E6D123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A448CD-7FB6-9E4A-E48D-C59D57463A50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63FFDA-6BCB-5287-7958-51E89348B6AE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B0BF5F-F9C1-731C-A5BA-E93A9F2D3EAB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93CAAC-466D-1042-E1C1-B5908F66417B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D9A767-B142-1887-5A46-F2B69E45D5A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9E9FD8-773D-3BA8-BF94-CA297460D65C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41FAA7-983B-F188-7563-A6F1D5CB9D07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58608A-E4ED-1AE5-18F4-85FF2C45E546}"/>
              </a:ext>
            </a:extLst>
          </p:cNvPr>
          <p:cNvGrpSpPr/>
          <p:nvPr/>
        </p:nvGrpSpPr>
        <p:grpSpPr>
          <a:xfrm>
            <a:off x="2740618" y="1412101"/>
            <a:ext cx="2665733" cy="7724647"/>
            <a:chOff x="3259995" y="1412101"/>
            <a:chExt cx="2665733" cy="77246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C22973-5C4E-9CE1-D9FA-D5F2F02F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354114" y="1412101"/>
              <a:ext cx="2571614" cy="771484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8A8D04-A699-59FF-4D2A-7AFD6D8D925D}"/>
                </a:ext>
              </a:extLst>
            </p:cNvPr>
            <p:cNvGrpSpPr/>
            <p:nvPr/>
          </p:nvGrpSpPr>
          <p:grpSpPr>
            <a:xfrm>
              <a:off x="3259995" y="6791048"/>
              <a:ext cx="2486509" cy="2345700"/>
              <a:chOff x="3259995" y="6791048"/>
              <a:chExt cx="2486509" cy="23457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48D7F4-7330-F26A-0005-A92F90CFDE76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213E8D-B499-5256-EBF9-B58E69C70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01029E-BC31-C2A2-9BF7-3F285046EA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C8846F-752B-34EB-ADB2-EBB073B1C2A9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98ED8-5CB8-9E70-4101-FB40327E8126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BD19AB33-82C4-57B4-EF66-19E9051AA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ED140A1A-329E-DCE7-138F-4CF92CEC7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5E9853F-9345-1C15-0E2B-3B6702D660E7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E7B928B-E93B-124C-FCC8-6B3B2B9A2191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4026FD-8811-F463-7449-73CC252192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12370E-CD7C-6E1C-A3E3-F74A961A678F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E2B65C-678C-F87E-54AC-9B83E08A9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57669E8-F80B-8858-EA99-8029666072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CD5F5-EE4B-6882-473F-DF58A515053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F69280A-E18E-CB48-9326-4F44C55E75E4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55E073-DA17-7689-AE11-B038D4C9B8E1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83630A-03D9-DEE4-AFE7-0DDC68EC4F13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C76AA4-D2EF-60A2-7415-AD61BD0E7DBA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E0CF7D-69EC-220D-EFB9-1625B5AE667C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87F3EA-A59C-F936-783A-68CC5E9ED94C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41B398-A5F2-DCB4-3905-704745EC21AC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231D9E-E2B4-B16A-1F6B-8ABE83809695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613CAE5-280E-1033-19D5-779E75B7B402}"/>
                </a:ext>
              </a:extLst>
            </p:cNvPr>
            <p:cNvGrpSpPr/>
            <p:nvPr/>
          </p:nvGrpSpPr>
          <p:grpSpPr>
            <a:xfrm>
              <a:off x="3262717" y="4251588"/>
              <a:ext cx="2486509" cy="2345700"/>
              <a:chOff x="3259995" y="6791048"/>
              <a:chExt cx="2486509" cy="23457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8C20748-3B04-A518-556F-6830657B03FC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A63D63E-729C-441F-0C3B-60C1BABB9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FD0F1FD-F562-85BF-486E-01251B664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42F2858-EC0C-7A67-DE15-DDEA92E12741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6E7C427-CE48-B259-0D9A-A1F13D30C657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6BC49A3-AE43-9B28-8B28-342054A89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D6EC2A3-3063-533F-4979-3BA6BEF6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415212F-F0BD-B899-9E59-C082B2071626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D9290415-1256-BD2B-87A8-694D7BD36DA3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769E055B-E23E-C538-4170-78614FCDA36E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3FE5742-F176-9EE2-947D-D5957544F2E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0FFC17E-8B71-2589-05AB-8116E4C4C59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6708BAC4-6178-0259-892B-4AC4118944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E293BB6-D979-6BFD-414E-1E5D1C06F5C6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DE30892-A7B4-630C-FF60-0DE29D116D41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E458D7-DCF2-5CE9-D7BA-4B10738A2D9A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8A575F-6A21-3D79-D490-FAB846ECB924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9D77E9-F1B9-DD3C-9958-592449A2DE03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950288-FA61-8F8D-50DE-A237CD55B02D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DD10EF-C56D-B524-74A0-A48B17AC55C2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420670F-8171-75A3-C27F-4AAC9B59DD6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C4F0090-DF5C-C350-44A5-BEF06B0DF911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375DF5-1BAC-9B4B-F3C5-C3159C83556F}"/>
                </a:ext>
              </a:extLst>
            </p:cNvPr>
            <p:cNvGrpSpPr/>
            <p:nvPr/>
          </p:nvGrpSpPr>
          <p:grpSpPr>
            <a:xfrm>
              <a:off x="3261609" y="1702431"/>
              <a:ext cx="2486509" cy="2345700"/>
              <a:chOff x="3259995" y="6791048"/>
              <a:chExt cx="2486509" cy="23457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7D8801B-D76E-F2F6-D81E-21F7699D8259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1E6DD4A-272C-693D-5317-3FB178129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C9969F4-BE57-4AD9-DB0B-70C9C134F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E39F0A6-C1F2-5B58-A60B-D0EB0DB44EA6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8B88B2-9C79-89CC-A54F-E0FFE6B0E85A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77125709-DA0F-5778-52CE-A2317BE0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A32BD7CE-44A8-4F3D-4FFB-51ECFA0F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8E7A55E9-4048-2138-2B5B-DF20EADD1F91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78D1DC9-F119-8CEE-086D-6A09737116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D61BB1B5-C3A4-4962-22AC-8262D4383F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284CA08-DAE8-79BF-E6FF-E723154BADD2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8D958DD-15D5-966C-C705-892A7D2EBB97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9C10050F-49F2-B84C-56F5-C2B60148FB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662153-2CB8-7B7B-9EFF-ECA1ADA6DCD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9C7B34A-837F-18A0-F963-18335EDFDB66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494044B-FE66-B45A-2F56-2D7A48CBDBC7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7F6ED84-44D5-A9B5-0FEE-2B23FB4C7401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4091E3-4FE3-A8C9-FCFC-A69A196376EC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9A2F9D8-C5E7-A138-46DB-411685473021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E182CB-89DE-7052-E72A-8CBB56A7E92F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371C5C5-A758-B6DE-CBB6-50EE74D74BE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6EF6B28-1982-D2C4-8000-682972FC882A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047F956-3AF8-C439-0C7C-8AE9BE0DDEDC}"/>
              </a:ext>
            </a:extLst>
          </p:cNvPr>
          <p:cNvGrpSpPr/>
          <p:nvPr/>
        </p:nvGrpSpPr>
        <p:grpSpPr>
          <a:xfrm>
            <a:off x="306012" y="4242975"/>
            <a:ext cx="2486509" cy="2345700"/>
            <a:chOff x="3259995" y="6791048"/>
            <a:chExt cx="2486509" cy="23457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6E8DAD-E719-C7A4-C3C2-78583B9159F8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B29BB32-0A75-4C5C-927F-3228EFDCC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D86D645-8A52-14CB-CDF9-78CFFD4FE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A26E97B-E0F4-5F0A-B59A-5A920B10B69A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096DC07-4152-A705-8464-B3B1ABCBC3A4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8589376-6D27-10F3-9422-0EAFED05A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AE1F01-B78C-D472-90C4-F0007E4ED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EBC902D-BCE7-B09C-7F3E-971EE236A62E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38AF891-A84C-17A1-C4D8-8524F7EF450B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EEBD639-C5D9-73E1-954E-4173ECAC4006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8D69053-F7A5-6074-8348-2A629AC71B06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4EEA3C2-C39F-B3E3-9157-42EDF31D7F2D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E3CDEA-ED64-3B38-A993-F461A33032F7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19EC8C-DEE0-251D-4CAA-359197988E2A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E043E2-6D15-4CD4-5AAC-6695D21A563E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4CADA62-B63B-97B7-37B9-22286F17D55F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A30C1E3-DD44-522A-6E36-87D4FF944956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22D7D1-1FCB-072D-E49B-F61718D44FE0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5BB9D-BEE2-34CC-632F-DCCBB8A533EF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4F8D21-02DE-DEF2-E1AA-3E7957DC46F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10E9FF-87D3-C563-8840-BBC75950C2D8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ED6A651-FDA9-B4ED-47B3-CFCE96867D25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8C5D652-F282-B39C-0F14-5453CAC79AF8}"/>
              </a:ext>
            </a:extLst>
          </p:cNvPr>
          <p:cNvGrpSpPr/>
          <p:nvPr/>
        </p:nvGrpSpPr>
        <p:grpSpPr>
          <a:xfrm>
            <a:off x="298501" y="1703527"/>
            <a:ext cx="2486509" cy="2345700"/>
            <a:chOff x="3259995" y="6791048"/>
            <a:chExt cx="2486509" cy="23457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8DF3863-6450-44C0-99BE-AA93A417DA65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BD19B10-2BEC-FBC7-AF96-BFD0D7DD5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9C0DDC1-E7C1-21CA-E2DD-47996F16F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ED51AD1-2044-3438-89E3-348D43D40144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3B12804-360F-C704-353E-C8E61945D29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0B09784-B0AB-92CC-EA38-A33250A1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CD56CF-569C-FCF5-A21C-92554E133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FFFD1EB-F5D8-2034-CBF1-CD383FCBA991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62A2319-B7EC-A944-64C0-4EA5CC586F5D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3D2F66-6888-D6C1-06F5-48B3B14F26DB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4DB0645-97BA-05EF-CB88-65D5D252B232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AA274D6-64DA-D2EF-022E-333C35B88A1B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05F314E-6E91-085F-F78D-B3CA169FFD0B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7F10223-60E9-E3D8-4D7B-27A8B6C3D6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4ECFD01-65B1-EBD1-9CD1-9E691FA45111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A66960-BFC7-4590-CF8A-F6ADD9281A63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E3AA919-BA3A-83D9-22DE-4EC88313F5DB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01238D6-9CB6-2E69-4427-66DE98ACD0FE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A8A31E-0D59-66BB-3EB7-AD5964063475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05880D7-A06C-266C-310A-4944156AE1F4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C150859-946E-DCD3-BD04-E8035A8C3125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2658AF5-3F26-01DB-8718-30BC3A006910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03" y="900546"/>
            <a:ext cx="809749" cy="674791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885618EA-F894-7318-AA7B-F38E6CA63154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2FCEDA5-9ED4-2599-0C3E-F82F33B414AA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5B984F0-C539-8669-C64B-B0FE98625007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E459DD4-12C2-BF24-DEDB-EF79E667BADD}"/>
              </a:ext>
            </a:extLst>
          </p:cNvPr>
          <p:cNvSpPr/>
          <p:nvPr/>
        </p:nvSpPr>
        <p:spPr>
          <a:xfrm>
            <a:off x="2741018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5C44A0D-F92D-CFBF-E610-B0E98FB3DEB3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3D08084-6F1E-935E-1FA5-7CE54A8E254D}"/>
              </a:ext>
            </a:extLst>
          </p:cNvPr>
          <p:cNvSpPr/>
          <p:nvPr/>
        </p:nvSpPr>
        <p:spPr>
          <a:xfrm>
            <a:off x="2758443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8CD17-62B3-E898-AC4B-B89ED93AD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7431070"/>
            <a:ext cx="1515913" cy="1469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477C-8A37-8AB0-DB8F-0FB8F413E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836" y="7427704"/>
            <a:ext cx="629689" cy="411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E9771-EF4E-907E-2642-45C2AF09F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478" y="7395440"/>
            <a:ext cx="596159" cy="664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F6A9CC-7260-E63D-5E84-697749253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" t="54851" r="50573" b="985"/>
          <a:stretch/>
        </p:blipFill>
        <p:spPr>
          <a:xfrm>
            <a:off x="1300600" y="7599561"/>
            <a:ext cx="729687" cy="649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984446-698A-59F9-64BA-452A72ABE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10882" b="44935"/>
          <a:stretch/>
        </p:blipFill>
        <p:spPr>
          <a:xfrm>
            <a:off x="1998458" y="7592640"/>
            <a:ext cx="773090" cy="6494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F59C26-0826-4A04-C0CC-FB11A1685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55174"/>
          <a:stretch/>
        </p:blipFill>
        <p:spPr>
          <a:xfrm>
            <a:off x="2659314" y="7592693"/>
            <a:ext cx="773090" cy="65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31E390-991E-0DFD-8399-42AB89515E20}"/>
              </a:ext>
            </a:extLst>
          </p:cNvPr>
          <p:cNvSpPr/>
          <p:nvPr/>
        </p:nvSpPr>
        <p:spPr>
          <a:xfrm>
            <a:off x="523468" y="8235635"/>
            <a:ext cx="2180234" cy="69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AF210-C485-116D-56BE-5DED38A62840}"/>
              </a:ext>
            </a:extLst>
          </p:cNvPr>
          <p:cNvSpPr/>
          <p:nvPr/>
        </p:nvSpPr>
        <p:spPr>
          <a:xfrm>
            <a:off x="4948931" y="3647148"/>
            <a:ext cx="1715843" cy="289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6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825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7539</TotalTime>
  <Words>316</Words>
  <Application>Microsoft Macintosh PowerPoint</Application>
  <PresentationFormat>A4 Paper (210x297 mm)</PresentationFormat>
  <Paragraphs>230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28</cp:revision>
  <dcterms:created xsi:type="dcterms:W3CDTF">2022-12-20T13:39:35Z</dcterms:created>
  <dcterms:modified xsi:type="dcterms:W3CDTF">2023-03-10T08:36:13Z</dcterms:modified>
</cp:coreProperties>
</file>